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26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267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58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74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76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667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15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96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36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22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19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53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967D-2FA7-4955-8596-9FF98BD6D242}" type="datetimeFigureOut">
              <a:rPr lang="de-DE" smtClean="0"/>
              <a:t>21.11.2016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DA8EB-30EA-4A43-9D59-F5337DAD1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08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-2340" y="0"/>
            <a:ext cx="5078395" cy="98072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chemeClr val="tx1"/>
                </a:solidFill>
              </a:rPr>
              <a:t>GVW-</a:t>
            </a:r>
            <a:r>
              <a:rPr lang="de-DE" sz="4400" b="1" dirty="0" err="1" smtClean="0">
                <a:solidFill>
                  <a:schemeClr val="tx1"/>
                </a:solidFill>
              </a:rPr>
              <a:t>BauShop</a:t>
            </a:r>
            <a:endParaRPr lang="de-DE" sz="44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300192" y="5517232"/>
            <a:ext cx="2850299" cy="1320647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Kaufpreis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nur 90,00 Euro 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z</a:t>
            </a:r>
            <a:r>
              <a:rPr lang="de-DE" sz="1200" b="1" dirty="0" smtClean="0">
                <a:solidFill>
                  <a:schemeClr val="tx1"/>
                </a:solidFill>
              </a:rPr>
              <a:t>zgl. MwSt</a:t>
            </a:r>
            <a:r>
              <a:rPr lang="de-DE" sz="1200" dirty="0" smtClean="0"/>
              <a:t>.</a:t>
            </a:r>
            <a:endParaRPr lang="de-DE" sz="1200" dirty="0"/>
          </a:p>
        </p:txBody>
      </p:sp>
      <p:pic>
        <p:nvPicPr>
          <p:cNvPr id="1026" name="Picture 2" descr="https://www.bautechnikshop.de/media/image/product/110007/lg/target-led-bau-leuchte-hamburg-50-wat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EDEDC"/>
              </a:clrFrom>
              <a:clrTo>
                <a:srgbClr val="DEDE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0" y="1013349"/>
            <a:ext cx="5252995" cy="525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4466634" y="1058951"/>
            <a:ext cx="4608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Blendfreies und schattenarmes Licht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Keine Verbrennungsgefahr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Gehäuse aus schlagfestem Gummi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/>
              <a:t>3</a:t>
            </a:r>
            <a:r>
              <a:rPr lang="de-DE" sz="2000" b="1" dirty="0" smtClean="0"/>
              <a:t> Steckdosen auf der Rückseite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2310164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Schoeler, Marc</dc:creator>
  <cp:lastModifiedBy>Schoeler, Marc</cp:lastModifiedBy>
  <cp:revision>2</cp:revision>
  <dcterms:created xsi:type="dcterms:W3CDTF">2016-11-21T08:37:28Z</dcterms:created>
  <dcterms:modified xsi:type="dcterms:W3CDTF">2016-11-21T08:50:37Z</dcterms:modified>
</cp:coreProperties>
</file>