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5F5F5"/>
    <a:srgbClr val="F4F6F5"/>
    <a:srgbClr val="B0BCB7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61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86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0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2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72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44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30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58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7EFF-14C8-4B27-8B67-552B610836BE}" type="datetimeFigureOut">
              <a:rPr lang="de-DE" smtClean="0"/>
              <a:t>05.03.2016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5B59-6580-478D-8296-2897EB0FCF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8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94"/>
            <a:ext cx="9144000" cy="704758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548680"/>
            <a:ext cx="755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 Black" panose="020B0A04020102020204" pitchFamily="34" charset="0"/>
              </a:rPr>
              <a:t>Exklusiv für GVW-Kunden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t="762" b="-1"/>
          <a:stretch/>
        </p:blipFill>
        <p:spPr>
          <a:xfrm>
            <a:off x="95329" y="2494012"/>
            <a:ext cx="8885020" cy="42260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75" y="184017"/>
            <a:ext cx="3824590" cy="14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163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Bildschirmpräsentation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Schoeler</dc:creator>
  <cp:lastModifiedBy>Marc Schoeler</cp:lastModifiedBy>
  <cp:revision>34</cp:revision>
  <dcterms:created xsi:type="dcterms:W3CDTF">2015-04-27T16:43:32Z</dcterms:created>
  <dcterms:modified xsi:type="dcterms:W3CDTF">2016-03-05T10:18:48Z</dcterms:modified>
</cp:coreProperties>
</file>