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DFD"/>
    <a:srgbClr val="F5F5F5"/>
    <a:srgbClr val="F4F6F5"/>
    <a:srgbClr val="B0BCB7"/>
    <a:srgbClr val="F0F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29.02.2016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7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29.02.2016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61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29.02.2016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955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29.02.2016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86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29.02.2016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06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29.02.2016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255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29.02.2016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29.02.2016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2728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29.02.2016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445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29.02.2016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30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29.02.2016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58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47EFF-14C8-4B27-8B67-552B610836BE}" type="datetimeFigureOut">
              <a:rPr lang="de-DE" smtClean="0"/>
              <a:t>29.02.2016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983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-84926"/>
            <a:ext cx="9365061" cy="70444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-26775" y="-84926"/>
            <a:ext cx="4680520" cy="936104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17241" y="61841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latin typeface="Arial Black" panose="020B0A04020102020204" pitchFamily="34" charset="0"/>
              </a:rPr>
              <a:t>GVW-</a:t>
            </a:r>
            <a:r>
              <a:rPr lang="de-DE" sz="4000" b="1" dirty="0" err="1">
                <a:latin typeface="Arial Black" panose="020B0A04020102020204" pitchFamily="34" charset="0"/>
              </a:rPr>
              <a:t>BauShop</a:t>
            </a:r>
            <a:endParaRPr lang="de-DE" sz="4000" b="1" dirty="0">
              <a:latin typeface="Arial Black" panose="020B0A04020102020204" pitchFamily="34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173252" y="5373216"/>
            <a:ext cx="3848070" cy="1381937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        </a:t>
            </a:r>
            <a:endParaRPr lang="de-DE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endParaRPr lang="de-DE" sz="2400" dirty="0"/>
          </a:p>
          <a:p>
            <a:pPr algn="ctr"/>
            <a:endParaRPr lang="de-DE" sz="2400" dirty="0"/>
          </a:p>
          <a:p>
            <a:pPr algn="ctr"/>
            <a:endParaRPr lang="de-DE" sz="2400" dirty="0"/>
          </a:p>
        </p:txBody>
      </p:sp>
      <p:sp>
        <p:nvSpPr>
          <p:cNvPr id="9" name="Textfeld 8"/>
          <p:cNvSpPr txBox="1"/>
          <p:nvPr/>
        </p:nvSpPr>
        <p:spPr>
          <a:xfrm>
            <a:off x="4882892" y="5168817"/>
            <a:ext cx="42818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>
                <a:latin typeface="Arial Black" panose="020B0A04020102020204" pitchFamily="34" charset="0"/>
              </a:defRPr>
            </a:lvl1pPr>
          </a:lstStyle>
          <a:p>
            <a:pPr algn="ctr"/>
            <a:endParaRPr lang="de-DE" sz="2000" b="1" dirty="0"/>
          </a:p>
          <a:p>
            <a:pPr algn="ctr"/>
            <a:r>
              <a:rPr lang="de-DE" dirty="0"/>
              <a:t>Mietpreis  m</a:t>
            </a:r>
            <a:r>
              <a:rPr lang="de-DE" baseline="30000" dirty="0"/>
              <a:t>2</a:t>
            </a:r>
            <a:r>
              <a:rPr lang="de-DE" sz="2400" dirty="0"/>
              <a:t>/</a:t>
            </a:r>
            <a:r>
              <a:rPr lang="de-DE" dirty="0"/>
              <a:t>Woche</a:t>
            </a:r>
            <a:br>
              <a:rPr lang="de-DE" dirty="0"/>
            </a:br>
            <a:r>
              <a:rPr lang="de-DE" dirty="0"/>
              <a:t>ab</a:t>
            </a:r>
            <a:r>
              <a:rPr lang="de-DE" sz="2000" dirty="0"/>
              <a:t> 6,50 €</a:t>
            </a:r>
            <a:br>
              <a:rPr lang="de-DE" sz="2000" dirty="0"/>
            </a:br>
            <a:r>
              <a:rPr lang="de-DE" sz="2000" dirty="0"/>
              <a:t>    </a:t>
            </a:r>
            <a:r>
              <a:rPr lang="de-DE" sz="1400" dirty="0"/>
              <a:t>zzgl. MwSt.</a:t>
            </a:r>
            <a:r>
              <a:rPr lang="de-DE" sz="2000" dirty="0"/>
              <a:t>	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450766" y="2325667"/>
            <a:ext cx="51460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b="1" dirty="0"/>
              <a:t>bis zu 50 Tonnen belastbar</a:t>
            </a:r>
          </a:p>
          <a:p>
            <a:endParaRPr lang="de-DE" sz="2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b="1" dirty="0"/>
              <a:t>schnell &amp; einfach </a:t>
            </a:r>
            <a:br>
              <a:rPr lang="de-DE" sz="2800" b="1" dirty="0"/>
            </a:br>
            <a:r>
              <a:rPr lang="de-DE" sz="2800" b="1" dirty="0"/>
              <a:t>werkzeuglos per Hand zu Verlegen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2" y="1484784"/>
            <a:ext cx="4317357" cy="4317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41632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Marc Schoeler</dc:creator>
  <cp:lastModifiedBy>Marc Schoeler</cp:lastModifiedBy>
  <cp:revision>34</cp:revision>
  <dcterms:created xsi:type="dcterms:W3CDTF">2015-04-27T16:43:32Z</dcterms:created>
  <dcterms:modified xsi:type="dcterms:W3CDTF">2016-02-29T16:44:29Z</dcterms:modified>
</cp:coreProperties>
</file>